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clrMode="bw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FEC67"/>
    <a:srgbClr val="367F64"/>
    <a:srgbClr val="FFFF00"/>
    <a:srgbClr val="CC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568" autoAdjust="0"/>
    <p:restoredTop sz="86399" autoAdjust="0"/>
  </p:normalViewPr>
  <p:slideViewPr>
    <p:cSldViewPr snapToGrid="0" snapToObjects="1">
      <p:cViewPr varScale="1">
        <p:scale>
          <a:sx n="95" d="100"/>
          <a:sy n="95" d="100"/>
        </p:scale>
        <p:origin x="1478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648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docProps/app.xml><?xml version="1.0" encoding="utf-8"?>
<Properties xmlns="http://schemas.openxmlformats.org/officeDocument/2006/extended-properties" xmlns:vt="http://schemas.openxmlformats.org/officeDocument/2006/docPropsVTypes">
  <TotalTime>132111</TotalTime>
  <Words>1815</Words>
  <Application>Microsoft Office PowerPoint</Application>
  <PresentationFormat>On-screen Show (4:3)</PresentationFormat>
  <Paragraphs>220</Paragraphs>
  <Slides>35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9" baseType="lpstr">
      <vt:lpstr>Arial</vt:lpstr>
      <vt:lpstr>Calibri</vt:lpstr>
      <vt:lpstr>Times New Roman</vt:lpstr>
      <vt:lpstr>Office Theme</vt:lpstr>
      <vt:lpstr>Modern (LTE/5G) wireless networking architectures to support NASA and space agency Exploration Missions </vt:lpstr>
      <vt:lpstr>PowerPoint Presentation</vt:lpstr>
      <vt:lpstr>Strategic Principles For Sustainable Exploration [1]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 and Propulsion Element:   First Module in Lunar Orbit for Gateway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BioServe Space Technologies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Kevin Gifford</dc:creator>
  <cp:lastModifiedBy>James Grady</cp:lastModifiedBy>
  <cp:revision>2861</cp:revision>
  <cp:lastPrinted>2019-04-28T22:13:30Z</cp:lastPrinted>
  <dcterms:created xsi:type="dcterms:W3CDTF">2012-03-12T15:30:31Z</dcterms:created>
  <dcterms:modified xsi:type="dcterms:W3CDTF">2019-05-02T20:03:33Z</dcterms:modified>
</cp:coreProperties>
</file>